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5A1D102-A780-4F58-BFE1-86F7517C8B00}">
  <a:tblStyle styleId="{05A1D102-A780-4F58-BFE1-86F7517C8B0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-italic.fntdata"/><Relationship Id="rId14" Type="http://schemas.openxmlformats.org/officeDocument/2006/relationships/font" Target="fonts/PlusJakartaSans-bold.fntdata"/><Relationship Id="rId16" Type="http://schemas.openxmlformats.org/officeDocument/2006/relationships/font" Target="fonts/PlusJakarta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13f0ade9a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313f0ade9a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04355227b2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04355227b2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2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Google Shape;73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{05A1D102-A780-4F58-BFE1-86F7517C8B00}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formal presentation of one to another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</a:t>
                      </a:r>
                      <a:r>
                        <a:rPr lang="en" sz="1500">
                          <a:highlight>
                            <a:schemeClr val="lt1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History is a kind of introduction to more interesting people than we can possibly meet in our restricted lives; let us not neglect the opportunity.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Dexter Perkins, President of the American Historical Association, 1956.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Examples/Characteristics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74" name="Google Shape;74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Introduction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5127068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7"/>
          <p:cNvSpPr txBox="1"/>
          <p:nvPr>
            <p:ph type="title"/>
          </p:nvPr>
        </p:nvSpPr>
        <p:spPr>
          <a:xfrm>
            <a:off x="628650" y="1120088"/>
            <a:ext cx="7886700" cy="2886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Choose an important historical figure and a significant event from their life. Considering their perspective, write a tweet (280 characters max) about their experience and include hashtags. Then, answer the questions below.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br>
              <a:rPr b="1" lang="en" sz="1500">
                <a:latin typeface="Inter"/>
                <a:ea typeface="Inter"/>
                <a:cs typeface="Inter"/>
                <a:sym typeface="Inter"/>
              </a:rPr>
            </a:br>
            <a:r>
              <a:rPr b="1" lang="en" sz="1500">
                <a:latin typeface="Inter"/>
                <a:ea typeface="Inter"/>
                <a:cs typeface="Inter"/>
                <a:sym typeface="Inter"/>
              </a:rPr>
              <a:t>Answer This! 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→ </a:t>
            </a:r>
            <a:r>
              <a:rPr lang="en" sz="1500">
                <a:latin typeface="Inter"/>
                <a:ea typeface="Inter"/>
                <a:cs typeface="Inter"/>
                <a:sym typeface="Inter"/>
              </a:rPr>
              <a:t>Why do you think it is important to be cautious when attempting to take on the perspectives of the people of the past?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→ </a:t>
            </a:r>
            <a:r>
              <a:rPr lang="en" sz="1500">
                <a:latin typeface="Inter"/>
                <a:ea typeface="Inter"/>
                <a:cs typeface="Inter"/>
                <a:sym typeface="Inter"/>
              </a:rPr>
              <a:t>How might social media posts today be valuable to historians in the future?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